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DB3FCD-A03B-4EF8-A38D-F946F0A62EFB}" v="1" dt="2024-12-20T20:21:41.6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24" d="100"/>
          <a:sy n="24" d="100"/>
        </p:scale>
        <p:origin x="187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yn Hall" userId="834fe8ad-5618-4f51-834c-12c56cf5ef7a" providerId="ADAL" clId="{6EDB3FCD-A03B-4EF8-A38D-F946F0A62EFB}"/>
    <pc:docChg chg="custSel modSld">
      <pc:chgData name="Robyn Hall" userId="834fe8ad-5618-4f51-834c-12c56cf5ef7a" providerId="ADAL" clId="{6EDB3FCD-A03B-4EF8-A38D-F946F0A62EFB}" dt="2024-12-20T20:22:18.804" v="1" actId="478"/>
      <pc:docMkLst>
        <pc:docMk/>
      </pc:docMkLst>
      <pc:sldChg chg="delSp mod">
        <pc:chgData name="Robyn Hall" userId="834fe8ad-5618-4f51-834c-12c56cf5ef7a" providerId="ADAL" clId="{6EDB3FCD-A03B-4EF8-A38D-F946F0A62EFB}" dt="2024-12-20T20:22:18.804" v="1" actId="478"/>
        <pc:sldMkLst>
          <pc:docMk/>
          <pc:sldMk cId="4025269045" sldId="256"/>
        </pc:sldMkLst>
        <pc:spChg chg="del">
          <ac:chgData name="Robyn Hall" userId="834fe8ad-5618-4f51-834c-12c56cf5ef7a" providerId="ADAL" clId="{6EDB3FCD-A03B-4EF8-A38D-F946F0A62EFB}" dt="2024-12-20T20:22:18.804" v="1" actId="478"/>
          <ac:spMkLst>
            <pc:docMk/>
            <pc:sldMk cId="4025269045" sldId="256"/>
            <ac:spMk id="2" creationId="{A3FBC495-90D3-DEC0-72F1-2AACCE38E05A}"/>
          </ac:spMkLst>
        </pc:spChg>
        <pc:spChg chg="del">
          <ac:chgData name="Robyn Hall" userId="834fe8ad-5618-4f51-834c-12c56cf5ef7a" providerId="ADAL" clId="{6EDB3FCD-A03B-4EF8-A38D-F946F0A62EFB}" dt="2024-12-20T20:22:17.016" v="0" actId="478"/>
          <ac:spMkLst>
            <pc:docMk/>
            <pc:sldMk cId="4025269045" sldId="256"/>
            <ac:spMk id="3" creationId="{7292FBA1-22E7-E37F-061E-81716AEE7A9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6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1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9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72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5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5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9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1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4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3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5B26BA-857B-4F7D-B657-B7649F8FDCD9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FD5594-B0D0-44B7-91CC-ED1A125DC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2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526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Robyn Hall</dc:creator>
  <cp:lastModifiedBy>Robyn Hall</cp:lastModifiedBy>
  <cp:revision>1</cp:revision>
  <dcterms:created xsi:type="dcterms:W3CDTF">2024-12-20T20:20:53Z</dcterms:created>
  <dcterms:modified xsi:type="dcterms:W3CDTF">2024-12-20T20:22:19Z</dcterms:modified>
</cp:coreProperties>
</file>