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7010400" cy="9296400"/>
  <p:defaultTextStyle>
    <a:defPPr>
      <a:defRPr lang="en-US"/>
    </a:defPPr>
    <a:lvl1pPr marL="0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1pPr>
    <a:lvl2pPr marL="1907164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2pPr>
    <a:lvl3pPr marL="3814328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3pPr>
    <a:lvl4pPr marL="5721492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4pPr>
    <a:lvl5pPr marL="7628656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5pPr>
    <a:lvl6pPr marL="9535820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6pPr>
    <a:lvl7pPr marL="11442984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7pPr>
    <a:lvl8pPr marL="13350149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8pPr>
    <a:lvl9pPr marL="15257313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1520" userDrawn="1">
          <p15:clr>
            <a:srgbClr val="A4A3A4"/>
          </p15:clr>
        </p15:guide>
        <p15:guide id="3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2331"/>
    <a:srgbClr val="800000"/>
    <a:srgbClr val="872637"/>
    <a:srgbClr val="8B23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BDCF7D-ED3B-4A1D-9538-76ADD8EB7107}" v="1" dt="2024-12-20T20:25:02.0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141" autoAdjust="0"/>
  </p:normalViewPr>
  <p:slideViewPr>
    <p:cSldViewPr>
      <p:cViewPr>
        <p:scale>
          <a:sx n="33" d="100"/>
          <a:sy n="33" d="100"/>
        </p:scale>
        <p:origin x="629" y="48"/>
      </p:cViewPr>
      <p:guideLst>
        <p:guide orient="horz" pos="10368"/>
        <p:guide pos="11520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yn Hall" userId="834fe8ad-5618-4f51-834c-12c56cf5ef7a" providerId="ADAL" clId="{B5BDCF7D-ED3B-4A1D-9538-76ADD8EB7107}"/>
    <pc:docChg chg="custSel modSld">
      <pc:chgData name="Robyn Hall" userId="834fe8ad-5618-4f51-834c-12c56cf5ef7a" providerId="ADAL" clId="{B5BDCF7D-ED3B-4A1D-9538-76ADD8EB7107}" dt="2024-12-20T20:25:24.972" v="14" actId="1037"/>
      <pc:docMkLst>
        <pc:docMk/>
      </pc:docMkLst>
      <pc:sldChg chg="addSp delSp modSp mod">
        <pc:chgData name="Robyn Hall" userId="834fe8ad-5618-4f51-834c-12c56cf5ef7a" providerId="ADAL" clId="{B5BDCF7D-ED3B-4A1D-9538-76ADD8EB7107}" dt="2024-12-20T20:25:24.972" v="14" actId="1037"/>
        <pc:sldMkLst>
          <pc:docMk/>
          <pc:sldMk cId="1028452164" sldId="256"/>
        </pc:sldMkLst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2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7" creationId="{BEAB4048-46CB-4160-9532-ECA88994392B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8" creationId="{ADF91695-FECC-498B-9633-A58958B08BD6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12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26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28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29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30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31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32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34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38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39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43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47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48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50" creationId="{00000000-0000-0000-0000-000000000000}"/>
          </ac:spMkLst>
        </pc:spChg>
        <pc:spChg chg="del">
          <ac:chgData name="Robyn Hall" userId="834fe8ad-5618-4f51-834c-12c56cf5ef7a" providerId="ADAL" clId="{B5BDCF7D-ED3B-4A1D-9538-76ADD8EB7107}" dt="2024-12-20T20:22:34.466" v="0" actId="478"/>
          <ac:spMkLst>
            <pc:docMk/>
            <pc:sldMk cId="1028452164" sldId="256"/>
            <ac:spMk id="51" creationId="{00000000-0000-0000-0000-000000000000}"/>
          </ac:spMkLst>
        </pc:spChg>
        <pc:grpChg chg="del">
          <ac:chgData name="Robyn Hall" userId="834fe8ad-5618-4f51-834c-12c56cf5ef7a" providerId="ADAL" clId="{B5BDCF7D-ED3B-4A1D-9538-76ADD8EB7107}" dt="2024-12-20T20:22:34.466" v="0" actId="478"/>
          <ac:grpSpMkLst>
            <pc:docMk/>
            <pc:sldMk cId="1028452164" sldId="256"/>
            <ac:grpSpMk id="6" creationId="{00000000-0000-0000-0000-000000000000}"/>
          </ac:grpSpMkLst>
        </pc:grpChg>
        <pc:graphicFrameChg chg="del">
          <ac:chgData name="Robyn Hall" userId="834fe8ad-5618-4f51-834c-12c56cf5ef7a" providerId="ADAL" clId="{B5BDCF7D-ED3B-4A1D-9538-76ADD8EB7107}" dt="2024-12-20T20:22:34.466" v="0" actId="478"/>
          <ac:graphicFrameMkLst>
            <pc:docMk/>
            <pc:sldMk cId="1028452164" sldId="256"/>
            <ac:graphicFrameMk id="5" creationId="{00000000-0000-0000-0000-000000000000}"/>
          </ac:graphicFrameMkLst>
        </pc:graphicFrameChg>
        <pc:picChg chg="add mod">
          <ac:chgData name="Robyn Hall" userId="834fe8ad-5618-4f51-834c-12c56cf5ef7a" providerId="ADAL" clId="{B5BDCF7D-ED3B-4A1D-9538-76ADD8EB7107}" dt="2024-12-20T20:25:24.972" v="14" actId="1037"/>
          <ac:picMkLst>
            <pc:docMk/>
            <pc:sldMk cId="1028452164" sldId="256"/>
            <ac:picMk id="3" creationId="{40677E15-A81E-93F9-B167-B95AF688FE73}"/>
          </ac:picMkLst>
        </pc:picChg>
        <pc:picChg chg="del">
          <ac:chgData name="Robyn Hall" userId="834fe8ad-5618-4f51-834c-12c56cf5ef7a" providerId="ADAL" clId="{B5BDCF7D-ED3B-4A1D-9538-76ADD8EB7107}" dt="2024-12-20T20:22:34.466" v="0" actId="478"/>
          <ac:picMkLst>
            <pc:docMk/>
            <pc:sldMk cId="1028452164" sldId="256"/>
            <ac:picMk id="35" creationId="{4463A6CA-C651-44BA-AC74-D7ED44A9B40A}"/>
          </ac:picMkLst>
        </pc:picChg>
        <pc:picChg chg="del">
          <ac:chgData name="Robyn Hall" userId="834fe8ad-5618-4f51-834c-12c56cf5ef7a" providerId="ADAL" clId="{B5BDCF7D-ED3B-4A1D-9538-76ADD8EB7107}" dt="2024-12-20T20:24:43.232" v="1" actId="478"/>
          <ac:picMkLst>
            <pc:docMk/>
            <pc:sldMk cId="1028452164" sldId="256"/>
            <ac:picMk id="3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1C57953-78A7-4C0D-8078-8F5F4390061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F0C0EF-024F-4332-B636-60FF14C26D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5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0C0EF-024F-4332-B636-60FF14C26D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83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1200" y="10226042"/>
            <a:ext cx="37307520" cy="705612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3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7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51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3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18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302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85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6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5233183"/>
            <a:ext cx="10241280" cy="27029901"/>
          </a:xfrm>
          <a:ln>
            <a:solidFill>
              <a:schemeClr val="tx1"/>
            </a:solidFill>
          </a:ln>
        </p:spPr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96160" y="5233183"/>
            <a:ext cx="13898880" cy="27029901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455360" y="5233183"/>
            <a:ext cx="10241280" cy="27029901"/>
          </a:xfrm>
          <a:ln>
            <a:solidFill>
              <a:schemeClr val="tx1"/>
            </a:solidFill>
          </a:ln>
        </p:spPr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8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77066" y="5715000"/>
            <a:ext cx="39997378" cy="1217066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84923" y="5715000"/>
            <a:ext cx="119260622" cy="1217066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0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3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3"/>
            <a:ext cx="37307520" cy="6537960"/>
          </a:xfrm>
        </p:spPr>
        <p:txBody>
          <a:bodyPr anchor="t"/>
          <a:lstStyle>
            <a:lvl1pPr algn="l">
              <a:defRPr sz="1649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6"/>
            <a:ext cx="37307520" cy="7200897"/>
          </a:xfrm>
        </p:spPr>
        <p:txBody>
          <a:bodyPr anchor="b"/>
          <a:lstStyle>
            <a:lvl1pPr marL="0" indent="0">
              <a:buNone/>
              <a:defRPr sz="8198">
                <a:solidFill>
                  <a:schemeClr val="tx1">
                    <a:tint val="75000"/>
                  </a:schemeClr>
                </a:solidFill>
              </a:defRPr>
            </a:lvl1pPr>
            <a:lvl2pPr marL="1883706" indent="0">
              <a:buNone/>
              <a:defRPr sz="7408">
                <a:solidFill>
                  <a:schemeClr val="tx1">
                    <a:tint val="75000"/>
                  </a:schemeClr>
                </a:solidFill>
              </a:defRPr>
            </a:lvl2pPr>
            <a:lvl3pPr marL="3767412" indent="0">
              <a:buNone/>
              <a:defRPr sz="6618">
                <a:solidFill>
                  <a:schemeClr val="tx1">
                    <a:tint val="75000"/>
                  </a:schemeClr>
                </a:solidFill>
              </a:defRPr>
            </a:lvl3pPr>
            <a:lvl4pPr marL="5651118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4pPr>
            <a:lvl5pPr marL="7534824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5pPr>
            <a:lvl6pPr marL="9418529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6pPr>
            <a:lvl7pPr marL="11302235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7pPr>
            <a:lvl8pPr marL="13185942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8pPr>
            <a:lvl9pPr marL="15069648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84922" y="33284163"/>
            <a:ext cx="79629000" cy="94137480"/>
          </a:xfrm>
        </p:spPr>
        <p:txBody>
          <a:bodyPr/>
          <a:lstStyle>
            <a:lvl1pPr>
              <a:defRPr sz="11556"/>
            </a:lvl1pPr>
            <a:lvl2pPr>
              <a:defRPr sz="9877"/>
            </a:lvl2pPr>
            <a:lvl3pPr>
              <a:defRPr sz="8198"/>
            </a:lvl3pPr>
            <a:lvl4pPr>
              <a:defRPr sz="7408"/>
            </a:lvl4pPr>
            <a:lvl5pPr>
              <a:defRPr sz="7408"/>
            </a:lvl5pPr>
            <a:lvl6pPr>
              <a:defRPr sz="7408"/>
            </a:lvl6pPr>
            <a:lvl7pPr>
              <a:defRPr sz="7408"/>
            </a:lvl7pPr>
            <a:lvl8pPr>
              <a:defRPr sz="7408"/>
            </a:lvl8pPr>
            <a:lvl9pPr>
              <a:defRPr sz="7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245444" y="33284163"/>
            <a:ext cx="79629000" cy="94137480"/>
          </a:xfrm>
        </p:spPr>
        <p:txBody>
          <a:bodyPr/>
          <a:lstStyle>
            <a:lvl1pPr>
              <a:defRPr sz="11556"/>
            </a:lvl1pPr>
            <a:lvl2pPr>
              <a:defRPr sz="9877"/>
            </a:lvl2pPr>
            <a:lvl3pPr>
              <a:defRPr sz="8198"/>
            </a:lvl3pPr>
            <a:lvl4pPr>
              <a:defRPr sz="7408"/>
            </a:lvl4pPr>
            <a:lvl5pPr>
              <a:defRPr sz="7408"/>
            </a:lvl5pPr>
            <a:lvl6pPr>
              <a:defRPr sz="7408"/>
            </a:lvl6pPr>
            <a:lvl7pPr>
              <a:defRPr sz="7408"/>
            </a:lvl7pPr>
            <a:lvl8pPr>
              <a:defRPr sz="7408"/>
            </a:lvl8pPr>
            <a:lvl9pPr>
              <a:defRPr sz="7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6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9877" b="1"/>
            </a:lvl1pPr>
            <a:lvl2pPr marL="1883706" indent="0">
              <a:buNone/>
              <a:defRPr sz="8198" b="1"/>
            </a:lvl2pPr>
            <a:lvl3pPr marL="3767412" indent="0">
              <a:buNone/>
              <a:defRPr sz="7408" b="1"/>
            </a:lvl3pPr>
            <a:lvl4pPr marL="5651118" indent="0">
              <a:buNone/>
              <a:defRPr sz="6618" b="1"/>
            </a:lvl4pPr>
            <a:lvl5pPr marL="7534824" indent="0">
              <a:buNone/>
              <a:defRPr sz="6618" b="1"/>
            </a:lvl5pPr>
            <a:lvl6pPr marL="9418529" indent="0">
              <a:buNone/>
              <a:defRPr sz="6618" b="1"/>
            </a:lvl6pPr>
            <a:lvl7pPr marL="11302235" indent="0">
              <a:buNone/>
              <a:defRPr sz="6618" b="1"/>
            </a:lvl7pPr>
            <a:lvl8pPr marL="13185942" indent="0">
              <a:buNone/>
              <a:defRPr sz="6618" b="1"/>
            </a:lvl8pPr>
            <a:lvl9pPr marL="15069648" indent="0">
              <a:buNone/>
              <a:defRPr sz="66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9877"/>
            </a:lvl1pPr>
            <a:lvl2pPr>
              <a:defRPr sz="8198"/>
            </a:lvl2pPr>
            <a:lvl3pPr>
              <a:defRPr sz="7408"/>
            </a:lvl3pPr>
            <a:lvl4pPr>
              <a:defRPr sz="6618"/>
            </a:lvl4pPr>
            <a:lvl5pPr>
              <a:defRPr sz="6618"/>
            </a:lvl5pPr>
            <a:lvl6pPr>
              <a:defRPr sz="6618"/>
            </a:lvl6pPr>
            <a:lvl7pPr>
              <a:defRPr sz="6618"/>
            </a:lvl7pPr>
            <a:lvl8pPr>
              <a:defRPr sz="6618"/>
            </a:lvl8pPr>
            <a:lvl9pPr>
              <a:defRPr sz="66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9877" b="1"/>
            </a:lvl1pPr>
            <a:lvl2pPr marL="1883706" indent="0">
              <a:buNone/>
              <a:defRPr sz="8198" b="1"/>
            </a:lvl2pPr>
            <a:lvl3pPr marL="3767412" indent="0">
              <a:buNone/>
              <a:defRPr sz="7408" b="1"/>
            </a:lvl3pPr>
            <a:lvl4pPr marL="5651118" indent="0">
              <a:buNone/>
              <a:defRPr sz="6618" b="1"/>
            </a:lvl4pPr>
            <a:lvl5pPr marL="7534824" indent="0">
              <a:buNone/>
              <a:defRPr sz="6618" b="1"/>
            </a:lvl5pPr>
            <a:lvl6pPr marL="9418529" indent="0">
              <a:buNone/>
              <a:defRPr sz="6618" b="1"/>
            </a:lvl6pPr>
            <a:lvl7pPr marL="11302235" indent="0">
              <a:buNone/>
              <a:defRPr sz="6618" b="1"/>
            </a:lvl7pPr>
            <a:lvl8pPr marL="13185942" indent="0">
              <a:buNone/>
              <a:defRPr sz="6618" b="1"/>
            </a:lvl8pPr>
            <a:lvl9pPr marL="15069648" indent="0">
              <a:buNone/>
              <a:defRPr sz="66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9877"/>
            </a:lvl1pPr>
            <a:lvl2pPr>
              <a:defRPr sz="8198"/>
            </a:lvl2pPr>
            <a:lvl3pPr>
              <a:defRPr sz="7408"/>
            </a:lvl3pPr>
            <a:lvl4pPr>
              <a:defRPr sz="6618"/>
            </a:lvl4pPr>
            <a:lvl5pPr>
              <a:defRPr sz="6618"/>
            </a:lvl5pPr>
            <a:lvl6pPr>
              <a:defRPr sz="6618"/>
            </a:lvl6pPr>
            <a:lvl7pPr>
              <a:defRPr sz="6618"/>
            </a:lvl7pPr>
            <a:lvl8pPr>
              <a:defRPr sz="6618"/>
            </a:lvl8pPr>
            <a:lvl9pPr>
              <a:defRPr sz="66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5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7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63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81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3"/>
          </a:xfrm>
        </p:spPr>
        <p:txBody>
          <a:bodyPr/>
          <a:lstStyle>
            <a:lvl1pPr>
              <a:defRPr sz="13136"/>
            </a:lvl1pPr>
            <a:lvl2pPr>
              <a:defRPr sz="11556"/>
            </a:lvl2pPr>
            <a:lvl3pPr>
              <a:defRPr sz="9877"/>
            </a:lvl3pPr>
            <a:lvl4pPr>
              <a:defRPr sz="8198"/>
            </a:lvl4pPr>
            <a:lvl5pPr>
              <a:defRPr sz="8198"/>
            </a:lvl5pPr>
            <a:lvl6pPr>
              <a:defRPr sz="8198"/>
            </a:lvl6pPr>
            <a:lvl7pPr>
              <a:defRPr sz="8198"/>
            </a:lvl7pPr>
            <a:lvl8pPr>
              <a:defRPr sz="8198"/>
            </a:lvl8pPr>
            <a:lvl9pPr>
              <a:defRPr sz="81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3"/>
          </a:xfrm>
        </p:spPr>
        <p:txBody>
          <a:bodyPr/>
          <a:lstStyle>
            <a:lvl1pPr marL="0" indent="0">
              <a:buNone/>
              <a:defRPr sz="5729"/>
            </a:lvl1pPr>
            <a:lvl2pPr marL="1883706" indent="0">
              <a:buNone/>
              <a:defRPr sz="4939"/>
            </a:lvl2pPr>
            <a:lvl3pPr marL="3767412" indent="0">
              <a:buNone/>
              <a:defRPr sz="4148"/>
            </a:lvl3pPr>
            <a:lvl4pPr marL="5651118" indent="0">
              <a:buNone/>
              <a:defRPr sz="3753"/>
            </a:lvl4pPr>
            <a:lvl5pPr marL="7534824" indent="0">
              <a:buNone/>
              <a:defRPr sz="3753"/>
            </a:lvl5pPr>
            <a:lvl6pPr marL="9418529" indent="0">
              <a:buNone/>
              <a:defRPr sz="3753"/>
            </a:lvl6pPr>
            <a:lvl7pPr marL="11302235" indent="0">
              <a:buNone/>
              <a:defRPr sz="3753"/>
            </a:lvl7pPr>
            <a:lvl8pPr marL="13185942" indent="0">
              <a:buNone/>
              <a:defRPr sz="3753"/>
            </a:lvl8pPr>
            <a:lvl9pPr marL="15069648" indent="0">
              <a:buNone/>
              <a:defRPr sz="37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1"/>
            <a:ext cx="26334720" cy="2720343"/>
          </a:xfrm>
        </p:spPr>
        <p:txBody>
          <a:bodyPr anchor="b"/>
          <a:lstStyle>
            <a:lvl1pPr algn="l">
              <a:defRPr sz="81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3136"/>
            </a:lvl1pPr>
            <a:lvl2pPr marL="1883706" indent="0">
              <a:buNone/>
              <a:defRPr sz="11556"/>
            </a:lvl2pPr>
            <a:lvl3pPr marL="3767412" indent="0">
              <a:buNone/>
              <a:defRPr sz="9877"/>
            </a:lvl3pPr>
            <a:lvl4pPr marL="5651118" indent="0">
              <a:buNone/>
              <a:defRPr sz="8198"/>
            </a:lvl4pPr>
            <a:lvl5pPr marL="7534824" indent="0">
              <a:buNone/>
              <a:defRPr sz="8198"/>
            </a:lvl5pPr>
            <a:lvl6pPr marL="9418529" indent="0">
              <a:buNone/>
              <a:defRPr sz="8198"/>
            </a:lvl6pPr>
            <a:lvl7pPr marL="11302235" indent="0">
              <a:buNone/>
              <a:defRPr sz="8198"/>
            </a:lvl7pPr>
            <a:lvl8pPr marL="13185942" indent="0">
              <a:buNone/>
              <a:defRPr sz="8198"/>
            </a:lvl8pPr>
            <a:lvl9pPr marL="15069648" indent="0">
              <a:buNone/>
              <a:defRPr sz="8198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4"/>
            <a:ext cx="26334720" cy="3863337"/>
          </a:xfrm>
        </p:spPr>
        <p:txBody>
          <a:bodyPr/>
          <a:lstStyle>
            <a:lvl1pPr marL="0" indent="0">
              <a:buNone/>
              <a:defRPr sz="5729"/>
            </a:lvl1pPr>
            <a:lvl2pPr marL="1883706" indent="0">
              <a:buNone/>
              <a:defRPr sz="4939"/>
            </a:lvl2pPr>
            <a:lvl3pPr marL="3767412" indent="0">
              <a:buNone/>
              <a:defRPr sz="4148"/>
            </a:lvl3pPr>
            <a:lvl4pPr marL="5651118" indent="0">
              <a:buNone/>
              <a:defRPr sz="3753"/>
            </a:lvl4pPr>
            <a:lvl5pPr marL="7534824" indent="0">
              <a:buNone/>
              <a:defRPr sz="3753"/>
            </a:lvl5pPr>
            <a:lvl6pPr marL="9418529" indent="0">
              <a:buNone/>
              <a:defRPr sz="3753"/>
            </a:lvl6pPr>
            <a:lvl7pPr marL="11302235" indent="0">
              <a:buNone/>
              <a:defRPr sz="3753"/>
            </a:lvl7pPr>
            <a:lvl8pPr marL="13185942" indent="0">
              <a:buNone/>
              <a:defRPr sz="3753"/>
            </a:lvl8pPr>
            <a:lvl9pPr marL="15069648" indent="0">
              <a:buNone/>
              <a:defRPr sz="37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32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381433" tIns="190716" rIns="381433" bIns="19071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2"/>
          </a:xfrm>
          <a:prstGeom prst="rect">
            <a:avLst/>
          </a:prstGeom>
        </p:spPr>
        <p:txBody>
          <a:bodyPr vert="horz" lIns="381433" tIns="190716" rIns="381433" bIns="1907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381433" tIns="190716" rIns="381433" bIns="190716" rtlCol="0" anchor="ctr"/>
          <a:lstStyle>
            <a:lvl1pPr algn="l">
              <a:defRPr sz="4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58A59-4CA2-42B2-BE50-0BAE43BCEF09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381433" tIns="190716" rIns="381433" bIns="190716" rtlCol="0" anchor="ctr"/>
          <a:lstStyle>
            <a:lvl1pPr algn="ctr">
              <a:defRPr sz="4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381433" tIns="190716" rIns="381433" bIns="190716" rtlCol="0" anchor="ctr"/>
          <a:lstStyle>
            <a:lvl1pPr algn="r">
              <a:defRPr sz="4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4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7412" rtl="0" eaLnBrk="1" latinLnBrk="0" hangingPunct="1">
        <a:spcBef>
          <a:spcPct val="0"/>
        </a:spcBef>
        <a:buNone/>
        <a:defRPr sz="181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2779" indent="-1412779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13136" kern="1200">
          <a:solidFill>
            <a:schemeClr val="tx1"/>
          </a:solidFill>
          <a:latin typeface="+mn-lt"/>
          <a:ea typeface="+mn-ea"/>
          <a:cs typeface="+mn-cs"/>
        </a:defRPr>
      </a:lvl1pPr>
      <a:lvl2pPr marL="3061023" indent="-1177317" algn="l" defTabSz="3767412" rtl="0" eaLnBrk="1" latinLnBrk="0" hangingPunct="1">
        <a:spcBef>
          <a:spcPct val="20000"/>
        </a:spcBef>
        <a:buFont typeface="Arial" panose="020B0604020202020204" pitchFamily="34" charset="0"/>
        <a:buChar char="–"/>
        <a:defRPr sz="11556" kern="1200">
          <a:solidFill>
            <a:schemeClr val="tx1"/>
          </a:solidFill>
          <a:latin typeface="+mn-lt"/>
          <a:ea typeface="+mn-ea"/>
          <a:cs typeface="+mn-cs"/>
        </a:defRPr>
      </a:lvl2pPr>
      <a:lvl3pPr marL="4709265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9877" kern="1200">
          <a:solidFill>
            <a:schemeClr val="tx1"/>
          </a:solidFill>
          <a:latin typeface="+mn-lt"/>
          <a:ea typeface="+mn-ea"/>
          <a:cs typeface="+mn-cs"/>
        </a:defRPr>
      </a:lvl3pPr>
      <a:lvl4pPr marL="6592971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–"/>
        <a:defRPr sz="8198" kern="1200">
          <a:solidFill>
            <a:schemeClr val="tx1"/>
          </a:solidFill>
          <a:latin typeface="+mn-lt"/>
          <a:ea typeface="+mn-ea"/>
          <a:cs typeface="+mn-cs"/>
        </a:defRPr>
      </a:lvl4pPr>
      <a:lvl5pPr marL="8476676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»"/>
        <a:defRPr sz="8198" kern="1200">
          <a:solidFill>
            <a:schemeClr val="tx1"/>
          </a:solidFill>
          <a:latin typeface="+mn-lt"/>
          <a:ea typeface="+mn-ea"/>
          <a:cs typeface="+mn-cs"/>
        </a:defRPr>
      </a:lvl5pPr>
      <a:lvl6pPr marL="10360382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8198" kern="1200">
          <a:solidFill>
            <a:schemeClr val="tx1"/>
          </a:solidFill>
          <a:latin typeface="+mn-lt"/>
          <a:ea typeface="+mn-ea"/>
          <a:cs typeface="+mn-cs"/>
        </a:defRPr>
      </a:lvl6pPr>
      <a:lvl7pPr marL="12244089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8198" kern="1200">
          <a:solidFill>
            <a:schemeClr val="tx1"/>
          </a:solidFill>
          <a:latin typeface="+mn-lt"/>
          <a:ea typeface="+mn-ea"/>
          <a:cs typeface="+mn-cs"/>
        </a:defRPr>
      </a:lvl7pPr>
      <a:lvl8pPr marL="14127795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8198" kern="1200">
          <a:solidFill>
            <a:schemeClr val="tx1"/>
          </a:solidFill>
          <a:latin typeface="+mn-lt"/>
          <a:ea typeface="+mn-ea"/>
          <a:cs typeface="+mn-cs"/>
        </a:defRPr>
      </a:lvl8pPr>
      <a:lvl9pPr marL="16011501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81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1pPr>
      <a:lvl2pPr marL="1883706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2pPr>
      <a:lvl3pPr marL="3767412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3pPr>
      <a:lvl4pPr marL="5651118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4pPr>
      <a:lvl5pPr marL="7534824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5pPr>
      <a:lvl6pPr marL="9418529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6pPr>
      <a:lvl7pPr marL="11302235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7pPr>
      <a:lvl8pPr marL="13185942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8pPr>
      <a:lvl9pPr marL="15069648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0" y="-150227"/>
            <a:ext cx="43882991" cy="4361345"/>
          </a:xfrm>
          <a:prstGeom prst="rect">
            <a:avLst/>
          </a:prstGeom>
          <a:solidFill>
            <a:srgbClr val="8B233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614400" tIns="36467" rIns="72935" bIns="36467" rtlCol="0" anchor="ctr"/>
          <a:lstStyle/>
          <a:p>
            <a:pPr lvl="8"/>
            <a:endParaRPr lang="en-US" sz="3161" dirty="0">
              <a:solidFill>
                <a:srgbClr val="8B233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481102" y="322812"/>
            <a:ext cx="28298800" cy="3415268"/>
          </a:xfrm>
          <a:prstGeom prst="rect">
            <a:avLst/>
          </a:prstGeom>
          <a:noFill/>
        </p:spPr>
        <p:txBody>
          <a:bodyPr wrap="square" lIns="76656" tIns="38328" rIns="76656" bIns="38328" rtlCol="0" anchor="ctr" anchorCtr="0">
            <a:noAutofit/>
          </a:bodyPr>
          <a:lstStyle/>
          <a:p>
            <a:r>
              <a:rPr lang="en-US" sz="9186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Goes Here</a:t>
            </a:r>
          </a:p>
          <a:p>
            <a:r>
              <a:rPr lang="en-US" sz="642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Subtitle goes here if needed</a:t>
            </a:r>
          </a:p>
          <a:p>
            <a:r>
              <a:rPr lang="en-US" sz="4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Author(s), Department(s), MacEwan University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677E15-A81E-93F9-B167-B95AF688F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81000"/>
            <a:ext cx="8337502" cy="310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452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19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Robyn Hall</cp:lastModifiedBy>
  <cp:revision>165</cp:revision>
  <cp:lastPrinted>2015-01-13T00:43:13Z</cp:lastPrinted>
  <dcterms:created xsi:type="dcterms:W3CDTF">2015-01-07T18:36:09Z</dcterms:created>
  <dcterms:modified xsi:type="dcterms:W3CDTF">2024-12-20T20:25:32Z</dcterms:modified>
</cp:coreProperties>
</file>